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10" y="0"/>
            <a:ext cx="912077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929"/>
            <a:ext cx="9144001" cy="5113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63" y="0"/>
            <a:ext cx="91402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200"/>
            <a:ext cx="9144001" cy="512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